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60" r:id="rId3"/>
    <p:sldId id="258" r:id="rId4"/>
    <p:sldId id="259" r:id="rId5"/>
    <p:sldId id="257" r:id="rId6"/>
    <p:sldId id="262" r:id="rId7"/>
    <p:sldId id="265" r:id="rId8"/>
    <p:sldId id="264" r:id="rId9"/>
    <p:sldId id="263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D77C9-615F-4C23-BF8C-36365467354C}" v="3" dt="2022-06-28T10:39:10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av-Hershele Jurkevitch" userId="1e9ab480-4d02-4cc4-af29-07ba61d8dcc4" providerId="ADAL" clId="{7BDD77C9-615F-4C23-BF8C-36365467354C}"/>
    <pc:docChg chg="undo custSel addSld delSld modSld sldOrd">
      <pc:chgData name="Yoav-Hershele Jurkevitch" userId="1e9ab480-4d02-4cc4-af29-07ba61d8dcc4" providerId="ADAL" clId="{7BDD77C9-615F-4C23-BF8C-36365467354C}" dt="2022-06-30T07:52:15.012" v="223"/>
      <pc:docMkLst>
        <pc:docMk/>
      </pc:docMkLst>
      <pc:sldChg chg="modSp mod">
        <pc:chgData name="Yoav-Hershele Jurkevitch" userId="1e9ab480-4d02-4cc4-af29-07ba61d8dcc4" providerId="ADAL" clId="{7BDD77C9-615F-4C23-BF8C-36365467354C}" dt="2022-06-28T10:43:01.489" v="218" actId="20577"/>
        <pc:sldMkLst>
          <pc:docMk/>
          <pc:sldMk cId="905469789" sldId="257"/>
        </pc:sldMkLst>
        <pc:spChg chg="mod">
          <ac:chgData name="Yoav-Hershele Jurkevitch" userId="1e9ab480-4d02-4cc4-af29-07ba61d8dcc4" providerId="ADAL" clId="{7BDD77C9-615F-4C23-BF8C-36365467354C}" dt="2022-06-28T10:43:01.489" v="218" actId="20577"/>
          <ac:spMkLst>
            <pc:docMk/>
            <pc:sldMk cId="905469789" sldId="257"/>
            <ac:spMk id="5" creationId="{DCC7B75F-2379-5FF9-0C7E-A17F7913A74D}"/>
          </ac:spMkLst>
        </pc:spChg>
      </pc:sldChg>
      <pc:sldChg chg="modSp mod ord">
        <pc:chgData name="Yoav-Hershele Jurkevitch" userId="1e9ab480-4d02-4cc4-af29-07ba61d8dcc4" providerId="ADAL" clId="{7BDD77C9-615F-4C23-BF8C-36365467354C}" dt="2022-06-28T10:39:37.489" v="123" actId="20577"/>
        <pc:sldMkLst>
          <pc:docMk/>
          <pc:sldMk cId="2369831273" sldId="258"/>
        </pc:sldMkLst>
        <pc:spChg chg="mod">
          <ac:chgData name="Yoav-Hershele Jurkevitch" userId="1e9ab480-4d02-4cc4-af29-07ba61d8dcc4" providerId="ADAL" clId="{7BDD77C9-615F-4C23-BF8C-36365467354C}" dt="2022-06-28T10:39:37.489" v="123" actId="20577"/>
          <ac:spMkLst>
            <pc:docMk/>
            <pc:sldMk cId="2369831273" sldId="258"/>
            <ac:spMk id="8" creationId="{1DB61014-4F17-073C-B94C-E626A319416E}"/>
          </ac:spMkLst>
        </pc:spChg>
      </pc:sldChg>
      <pc:sldChg chg="modSp mod">
        <pc:chgData name="Yoav-Hershele Jurkevitch" userId="1e9ab480-4d02-4cc4-af29-07ba61d8dcc4" providerId="ADAL" clId="{7BDD77C9-615F-4C23-BF8C-36365467354C}" dt="2022-06-30T07:52:15.012" v="223"/>
        <pc:sldMkLst>
          <pc:docMk/>
          <pc:sldMk cId="4294926848" sldId="259"/>
        </pc:sldMkLst>
        <pc:spChg chg="mod">
          <ac:chgData name="Yoav-Hershele Jurkevitch" userId="1e9ab480-4d02-4cc4-af29-07ba61d8dcc4" providerId="ADAL" clId="{7BDD77C9-615F-4C23-BF8C-36365467354C}" dt="2022-06-30T07:52:15.012" v="223"/>
          <ac:spMkLst>
            <pc:docMk/>
            <pc:sldMk cId="4294926848" sldId="259"/>
            <ac:spMk id="5" creationId="{DCC7B75F-2379-5FF9-0C7E-A17F7913A74D}"/>
          </ac:spMkLst>
        </pc:spChg>
      </pc:sldChg>
      <pc:sldChg chg="modSp mod">
        <pc:chgData name="Yoav-Hershele Jurkevitch" userId="1e9ab480-4d02-4cc4-af29-07ba61d8dcc4" providerId="ADAL" clId="{7BDD77C9-615F-4C23-BF8C-36365467354C}" dt="2022-06-28T10:38:25.904" v="75" actId="20577"/>
        <pc:sldMkLst>
          <pc:docMk/>
          <pc:sldMk cId="2573632310" sldId="260"/>
        </pc:sldMkLst>
        <pc:spChg chg="mod">
          <ac:chgData name="Yoav-Hershele Jurkevitch" userId="1e9ab480-4d02-4cc4-af29-07ba61d8dcc4" providerId="ADAL" clId="{7BDD77C9-615F-4C23-BF8C-36365467354C}" dt="2022-06-28T10:38:25.904" v="75" actId="20577"/>
          <ac:spMkLst>
            <pc:docMk/>
            <pc:sldMk cId="2573632310" sldId="260"/>
            <ac:spMk id="8" creationId="{1DB61014-4F17-073C-B94C-E626A319416E}"/>
          </ac:spMkLst>
        </pc:spChg>
      </pc:sldChg>
      <pc:sldChg chg="modSp mod">
        <pc:chgData name="Yoav-Hershele Jurkevitch" userId="1e9ab480-4d02-4cc4-af29-07ba61d8dcc4" providerId="ADAL" clId="{7BDD77C9-615F-4C23-BF8C-36365467354C}" dt="2022-06-28T12:38:01.978" v="219"/>
        <pc:sldMkLst>
          <pc:docMk/>
          <pc:sldMk cId="3601895919" sldId="267"/>
        </pc:sldMkLst>
        <pc:spChg chg="mod">
          <ac:chgData name="Yoav-Hershele Jurkevitch" userId="1e9ab480-4d02-4cc4-af29-07ba61d8dcc4" providerId="ADAL" clId="{7BDD77C9-615F-4C23-BF8C-36365467354C}" dt="2022-06-28T12:38:01.978" v="219"/>
          <ac:spMkLst>
            <pc:docMk/>
            <pc:sldMk cId="3601895919" sldId="267"/>
            <ac:spMk id="4" creationId="{BBEA1A98-497F-B49A-294F-943255F9A39D}"/>
          </ac:spMkLst>
        </pc:spChg>
      </pc:sldChg>
      <pc:sldChg chg="new del">
        <pc:chgData name="Yoav-Hershele Jurkevitch" userId="1e9ab480-4d02-4cc4-af29-07ba61d8dcc4" providerId="ADAL" clId="{7BDD77C9-615F-4C23-BF8C-36365467354C}" dt="2022-06-28T08:47:42.233" v="1" actId="680"/>
        <pc:sldMkLst>
          <pc:docMk/>
          <pc:sldMk cId="2360245136" sldId="268"/>
        </pc:sldMkLst>
      </pc:sldChg>
      <pc:sldChg chg="delSp modSp add mod">
        <pc:chgData name="Yoav-Hershele Jurkevitch" userId="1e9ab480-4d02-4cc4-af29-07ba61d8dcc4" providerId="ADAL" clId="{7BDD77C9-615F-4C23-BF8C-36365467354C}" dt="2022-06-28T08:48:32.187" v="35" actId="12789"/>
        <pc:sldMkLst>
          <pc:docMk/>
          <pc:sldMk cId="4149883519" sldId="268"/>
        </pc:sldMkLst>
        <pc:spChg chg="del">
          <ac:chgData name="Yoav-Hershele Jurkevitch" userId="1e9ab480-4d02-4cc4-af29-07ba61d8dcc4" providerId="ADAL" clId="{7BDD77C9-615F-4C23-BF8C-36365467354C}" dt="2022-06-28T08:48:05.753" v="34" actId="478"/>
          <ac:spMkLst>
            <pc:docMk/>
            <pc:sldMk cId="4149883519" sldId="268"/>
            <ac:spMk id="4" creationId="{BBEA1A98-497F-B49A-294F-943255F9A39D}"/>
          </ac:spMkLst>
        </pc:spChg>
        <pc:spChg chg="mod">
          <ac:chgData name="Yoav-Hershele Jurkevitch" userId="1e9ab480-4d02-4cc4-af29-07ba61d8dcc4" providerId="ADAL" clId="{7BDD77C9-615F-4C23-BF8C-36365467354C}" dt="2022-06-28T08:48:32.187" v="35" actId="12789"/>
          <ac:spMkLst>
            <pc:docMk/>
            <pc:sldMk cId="4149883519" sldId="268"/>
            <ac:spMk id="8" creationId="{AE4050FC-378E-5A70-A3F8-36091346BB0C}"/>
          </ac:spMkLst>
        </pc:spChg>
      </pc:sldChg>
    </pc:docChg>
  </pc:docChgLst>
  <pc:docChgLst>
    <pc:chgData name="Yoav-Hershele Jurkevitch" userId="1e9ab480-4d02-4cc4-af29-07ba61d8dcc4" providerId="ADAL" clId="{B88FD486-F1B0-4FC3-B453-9789EC46BF55}"/>
    <pc:docChg chg="modSld">
      <pc:chgData name="Yoav-Hershele Jurkevitch" userId="1e9ab480-4d02-4cc4-af29-07ba61d8dcc4" providerId="ADAL" clId="{B88FD486-F1B0-4FC3-B453-9789EC46BF55}" dt="2022-06-09T10:10:19.603" v="115" actId="20577"/>
      <pc:docMkLst>
        <pc:docMk/>
      </pc:docMkLst>
      <pc:sldChg chg="modSp mod">
        <pc:chgData name="Yoav-Hershele Jurkevitch" userId="1e9ab480-4d02-4cc4-af29-07ba61d8dcc4" providerId="ADAL" clId="{B88FD486-F1B0-4FC3-B453-9789EC46BF55}" dt="2022-06-09T10:10:19.603" v="115" actId="20577"/>
        <pc:sldMkLst>
          <pc:docMk/>
          <pc:sldMk cId="1275675567" sldId="264"/>
        </pc:sldMkLst>
        <pc:spChg chg="mod">
          <ac:chgData name="Yoav-Hershele Jurkevitch" userId="1e9ab480-4d02-4cc4-af29-07ba61d8dcc4" providerId="ADAL" clId="{B88FD486-F1B0-4FC3-B453-9789EC46BF55}" dt="2022-06-09T10:10:19.603" v="115" actId="20577"/>
          <ac:spMkLst>
            <pc:docMk/>
            <pc:sldMk cId="1275675567" sldId="264"/>
            <ac:spMk id="4" creationId="{BBEA1A98-497F-B49A-294F-943255F9A39D}"/>
          </ac:spMkLst>
        </pc:spChg>
      </pc:sldChg>
    </pc:docChg>
  </pc:docChgLst>
  <pc:docChgLst>
    <pc:chgData name="Yoav-Hershel Jurkevitch" userId="1e9ab480-4d02-4cc4-af29-07ba61d8dcc4" providerId="ADAL" clId="{B88FD486-F1B0-4FC3-B453-9789EC46BF55}"/>
    <pc:docChg chg="undo custSel addSld delSld modSld sldOrd">
      <pc:chgData name="Yoav-Hershel Jurkevitch" userId="1e9ab480-4d02-4cc4-af29-07ba61d8dcc4" providerId="ADAL" clId="{B88FD486-F1B0-4FC3-B453-9789EC46BF55}" dt="2022-06-08T08:57:48.047" v="2794"/>
      <pc:docMkLst>
        <pc:docMk/>
      </pc:docMkLst>
      <pc:sldChg chg="addSp delSp modSp new mod">
        <pc:chgData name="Yoav-Hershel Jurkevitch" userId="1e9ab480-4d02-4cc4-af29-07ba61d8dcc4" providerId="ADAL" clId="{B88FD486-F1B0-4FC3-B453-9789EC46BF55}" dt="2022-06-01T10:11:23.895" v="56" actId="12788"/>
        <pc:sldMkLst>
          <pc:docMk/>
          <pc:sldMk cId="3761306172" sldId="256"/>
        </pc:sldMkLst>
        <pc:spChg chg="del">
          <ac:chgData name="Yoav-Hershel Jurkevitch" userId="1e9ab480-4d02-4cc4-af29-07ba61d8dcc4" providerId="ADAL" clId="{B88FD486-F1B0-4FC3-B453-9789EC46BF55}" dt="2022-06-01T10:03:13.089" v="1" actId="478"/>
          <ac:spMkLst>
            <pc:docMk/>
            <pc:sldMk cId="3761306172" sldId="256"/>
            <ac:spMk id="2" creationId="{436CE898-73F2-78BF-D23B-B164667006E2}"/>
          </ac:spMkLst>
        </pc:spChg>
        <pc:spChg chg="del">
          <ac:chgData name="Yoav-Hershel Jurkevitch" userId="1e9ab480-4d02-4cc4-af29-07ba61d8dcc4" providerId="ADAL" clId="{B88FD486-F1B0-4FC3-B453-9789EC46BF55}" dt="2022-06-01T10:03:13.089" v="1" actId="478"/>
          <ac:spMkLst>
            <pc:docMk/>
            <pc:sldMk cId="3761306172" sldId="256"/>
            <ac:spMk id="3" creationId="{17F72B5C-5BB2-2DA3-7E63-795520CD2B3C}"/>
          </ac:spMkLst>
        </pc:spChg>
        <pc:spChg chg="add mod">
          <ac:chgData name="Yoav-Hershel Jurkevitch" userId="1e9ab480-4d02-4cc4-af29-07ba61d8dcc4" providerId="ADAL" clId="{B88FD486-F1B0-4FC3-B453-9789EC46BF55}" dt="2022-06-01T10:11:23.895" v="56" actId="12788"/>
          <ac:spMkLst>
            <pc:docMk/>
            <pc:sldMk cId="3761306172" sldId="256"/>
            <ac:spMk id="5" creationId="{3D83051E-6BA9-4F1F-4FAA-5E79F51495BC}"/>
          </ac:spMkLst>
        </pc:spChg>
        <pc:picChg chg="add mod">
          <ac:chgData name="Yoav-Hershel Jurkevitch" userId="1e9ab480-4d02-4cc4-af29-07ba61d8dcc4" providerId="ADAL" clId="{B88FD486-F1B0-4FC3-B453-9789EC46BF55}" dt="2022-06-01T10:10:37.487" v="45" actId="12788"/>
          <ac:picMkLst>
            <pc:docMk/>
            <pc:sldMk cId="3761306172" sldId="256"/>
            <ac:picMk id="4" creationId="{64DCAC59-DF96-850B-C276-C524AB8AF1B6}"/>
          </ac:picMkLst>
        </pc:picChg>
      </pc:sldChg>
      <pc:sldChg chg="addSp delSp modSp new add del mod">
        <pc:chgData name="Yoav-Hershel Jurkevitch" userId="1e9ab480-4d02-4cc4-af29-07ba61d8dcc4" providerId="ADAL" clId="{B88FD486-F1B0-4FC3-B453-9789EC46BF55}" dt="2022-06-01T10:23:26.148" v="155" actId="2696"/>
        <pc:sldMkLst>
          <pc:docMk/>
          <pc:sldMk cId="905469789" sldId="257"/>
        </pc:sldMkLst>
        <pc:spChg chg="del">
          <ac:chgData name="Yoav-Hershel Jurkevitch" userId="1e9ab480-4d02-4cc4-af29-07ba61d8dcc4" providerId="ADAL" clId="{B88FD486-F1B0-4FC3-B453-9789EC46BF55}" dt="2022-06-01T10:10:53.848" v="48" actId="478"/>
          <ac:spMkLst>
            <pc:docMk/>
            <pc:sldMk cId="905469789" sldId="257"/>
            <ac:spMk id="2" creationId="{9DD7C805-1B99-7388-C88A-E4CAB58E2522}"/>
          </ac:spMkLst>
        </pc:spChg>
        <pc:spChg chg="del">
          <ac:chgData name="Yoav-Hershel Jurkevitch" userId="1e9ab480-4d02-4cc4-af29-07ba61d8dcc4" providerId="ADAL" clId="{B88FD486-F1B0-4FC3-B453-9789EC46BF55}" dt="2022-06-01T10:10:53.848" v="48" actId="478"/>
          <ac:spMkLst>
            <pc:docMk/>
            <pc:sldMk cId="905469789" sldId="257"/>
            <ac:spMk id="3" creationId="{7E8770DC-A180-0251-26E6-7C7E03850A8E}"/>
          </ac:spMkLst>
        </pc:spChg>
        <pc:spChg chg="add mod">
          <ac:chgData name="Yoav-Hershel Jurkevitch" userId="1e9ab480-4d02-4cc4-af29-07ba61d8dcc4" providerId="ADAL" clId="{B88FD486-F1B0-4FC3-B453-9789EC46BF55}" dt="2022-06-01T10:12:09.815" v="72" actId="12788"/>
          <ac:spMkLst>
            <pc:docMk/>
            <pc:sldMk cId="905469789" sldId="257"/>
            <ac:spMk id="4" creationId="{58566BD0-5CBD-C64B-7C15-3D2A75FEDFC6}"/>
          </ac:spMkLst>
        </pc:spChg>
        <pc:spChg chg="add mod">
          <ac:chgData name="Yoav-Hershel Jurkevitch" userId="1e9ab480-4d02-4cc4-af29-07ba61d8dcc4" providerId="ADAL" clId="{B88FD486-F1B0-4FC3-B453-9789EC46BF55}" dt="2022-06-01T10:20:05.887" v="151" actId="14100"/>
          <ac:spMkLst>
            <pc:docMk/>
            <pc:sldMk cId="905469789" sldId="257"/>
            <ac:spMk id="5" creationId="{DCC7B75F-2379-5FF9-0C7E-A17F7913A74D}"/>
          </ac:spMkLst>
        </pc:spChg>
      </pc:sldChg>
      <pc:sldChg chg="addSp delSp modSp new mod">
        <pc:chgData name="Yoav-Hershel Jurkevitch" userId="1e9ab480-4d02-4cc4-af29-07ba61d8dcc4" providerId="ADAL" clId="{B88FD486-F1B0-4FC3-B453-9789EC46BF55}" dt="2022-06-01T11:06:09.289" v="1599" actId="2710"/>
        <pc:sldMkLst>
          <pc:docMk/>
          <pc:sldMk cId="2369831273" sldId="258"/>
        </pc:sldMkLst>
        <pc:spChg chg="del">
          <ac:chgData name="Yoav-Hershel Jurkevitch" userId="1e9ab480-4d02-4cc4-af29-07ba61d8dcc4" providerId="ADAL" clId="{B88FD486-F1B0-4FC3-B453-9789EC46BF55}" dt="2022-06-01T10:23:11.450" v="153" actId="478"/>
          <ac:spMkLst>
            <pc:docMk/>
            <pc:sldMk cId="2369831273" sldId="258"/>
            <ac:spMk id="2" creationId="{60149E82-75D9-632D-13DB-7FD3ADC28262}"/>
          </ac:spMkLst>
        </pc:spChg>
        <pc:spChg chg="del">
          <ac:chgData name="Yoav-Hershel Jurkevitch" userId="1e9ab480-4d02-4cc4-af29-07ba61d8dcc4" providerId="ADAL" clId="{B88FD486-F1B0-4FC3-B453-9789EC46BF55}" dt="2022-06-01T10:23:11.450" v="153" actId="478"/>
          <ac:spMkLst>
            <pc:docMk/>
            <pc:sldMk cId="2369831273" sldId="258"/>
            <ac:spMk id="3" creationId="{B3CE684F-6DD8-E2A9-82A7-94159920530F}"/>
          </ac:spMkLst>
        </pc:spChg>
        <pc:spChg chg="add del mod">
          <ac:chgData name="Yoav-Hershel Jurkevitch" userId="1e9ab480-4d02-4cc4-af29-07ba61d8dcc4" providerId="ADAL" clId="{B88FD486-F1B0-4FC3-B453-9789EC46BF55}" dt="2022-06-01T10:41:00.630" v="750" actId="478"/>
          <ac:spMkLst>
            <pc:docMk/>
            <pc:sldMk cId="2369831273" sldId="258"/>
            <ac:spMk id="5" creationId="{DD8A288A-3C42-C534-3329-05CBAAC954E9}"/>
          </ac:spMkLst>
        </pc:spChg>
        <pc:spChg chg="add mod">
          <ac:chgData name="Yoav-Hershel Jurkevitch" userId="1e9ab480-4d02-4cc4-af29-07ba61d8dcc4" providerId="ADAL" clId="{B88FD486-F1B0-4FC3-B453-9789EC46BF55}" dt="2022-06-01T10:56:23.086" v="1320" actId="20577"/>
          <ac:spMkLst>
            <pc:docMk/>
            <pc:sldMk cId="2369831273" sldId="258"/>
            <ac:spMk id="6" creationId="{2EE8BD82-E1C4-1DEF-5B47-D9E1282820B8}"/>
          </ac:spMkLst>
        </pc:spChg>
        <pc:spChg chg="add mod">
          <ac:chgData name="Yoav-Hershel Jurkevitch" userId="1e9ab480-4d02-4cc4-af29-07ba61d8dcc4" providerId="ADAL" clId="{B88FD486-F1B0-4FC3-B453-9789EC46BF55}" dt="2022-06-01T11:06:09.289" v="1599" actId="2710"/>
          <ac:spMkLst>
            <pc:docMk/>
            <pc:sldMk cId="2369831273" sldId="258"/>
            <ac:spMk id="8" creationId="{1DB61014-4F17-073C-B94C-E626A319416E}"/>
          </ac:spMkLst>
        </pc:spChg>
      </pc:sldChg>
      <pc:sldChg chg="addSp delSp modSp add mod ord">
        <pc:chgData name="Yoav-Hershel Jurkevitch" userId="1e9ab480-4d02-4cc4-af29-07ba61d8dcc4" providerId="ADAL" clId="{B88FD486-F1B0-4FC3-B453-9789EC46BF55}" dt="2022-06-08T08:57:08.814" v="2788"/>
        <pc:sldMkLst>
          <pc:docMk/>
          <pc:sldMk cId="4294926848" sldId="259"/>
        </pc:sldMkLst>
        <pc:spChg chg="mod">
          <ac:chgData name="Yoav-Hershel Jurkevitch" userId="1e9ab480-4d02-4cc4-af29-07ba61d8dcc4" providerId="ADAL" clId="{B88FD486-F1B0-4FC3-B453-9789EC46BF55}" dt="2022-06-01T10:27:29.159" v="186" actId="14100"/>
          <ac:spMkLst>
            <pc:docMk/>
            <pc:sldMk cId="4294926848" sldId="259"/>
            <ac:spMk id="4" creationId="{58566BD0-5CBD-C64B-7C15-3D2A75FEDFC6}"/>
          </ac:spMkLst>
        </pc:spChg>
        <pc:spChg chg="mod">
          <ac:chgData name="Yoav-Hershel Jurkevitch" userId="1e9ab480-4d02-4cc4-af29-07ba61d8dcc4" providerId="ADAL" clId="{B88FD486-F1B0-4FC3-B453-9789EC46BF55}" dt="2022-06-01T11:05:35.313" v="1594" actId="1036"/>
          <ac:spMkLst>
            <pc:docMk/>
            <pc:sldMk cId="4294926848" sldId="259"/>
            <ac:spMk id="5" creationId="{DCC7B75F-2379-5FF9-0C7E-A17F7913A74D}"/>
          </ac:spMkLst>
        </pc:spChg>
        <pc:graphicFrameChg chg="add del mod">
          <ac:chgData name="Yoav-Hershel Jurkevitch" userId="1e9ab480-4d02-4cc4-af29-07ba61d8dcc4" providerId="ADAL" clId="{B88FD486-F1B0-4FC3-B453-9789EC46BF55}" dt="2022-06-01T11:05:13.680" v="1582"/>
          <ac:graphicFrameMkLst>
            <pc:docMk/>
            <pc:sldMk cId="4294926848" sldId="259"/>
            <ac:graphicFrameMk id="2" creationId="{4C0A64FE-EE15-86ED-3D53-384CE2C40D34}"/>
          </ac:graphicFrameMkLst>
        </pc:graphicFrameChg>
        <pc:graphicFrameChg chg="add del mod">
          <ac:chgData name="Yoav-Hershel Jurkevitch" userId="1e9ab480-4d02-4cc4-af29-07ba61d8dcc4" providerId="ADAL" clId="{B88FD486-F1B0-4FC3-B453-9789EC46BF55}" dt="2022-06-01T11:05:18.761" v="1584"/>
          <ac:graphicFrameMkLst>
            <pc:docMk/>
            <pc:sldMk cId="4294926848" sldId="259"/>
            <ac:graphicFrameMk id="3" creationId="{915F684B-5FBA-9CFC-A3DE-81904235D951}"/>
          </ac:graphicFrameMkLst>
        </pc:graphicFrameChg>
      </pc:sldChg>
      <pc:sldChg chg="addSp delSp modSp add mod ord">
        <pc:chgData name="Yoav-Hershel Jurkevitch" userId="1e9ab480-4d02-4cc4-af29-07ba61d8dcc4" providerId="ADAL" clId="{B88FD486-F1B0-4FC3-B453-9789EC46BF55}" dt="2022-06-08T08:57:48.047" v="2794"/>
        <pc:sldMkLst>
          <pc:docMk/>
          <pc:sldMk cId="2573632310" sldId="260"/>
        </pc:sldMkLst>
        <pc:spChg chg="add del mod">
          <ac:chgData name="Yoav-Hershel Jurkevitch" userId="1e9ab480-4d02-4cc4-af29-07ba61d8dcc4" providerId="ADAL" clId="{B88FD486-F1B0-4FC3-B453-9789EC46BF55}" dt="2022-06-01T10:47:05.243" v="870"/>
          <ac:spMkLst>
            <pc:docMk/>
            <pc:sldMk cId="2573632310" sldId="260"/>
            <ac:spMk id="3" creationId="{A9A44C00-131C-D1CA-185C-3C52AEA58B23}"/>
          </ac:spMkLst>
        </pc:spChg>
        <pc:spChg chg="mod">
          <ac:chgData name="Yoav-Hershel Jurkevitch" userId="1e9ab480-4d02-4cc4-af29-07ba61d8dcc4" providerId="ADAL" clId="{B88FD486-F1B0-4FC3-B453-9789EC46BF55}" dt="2022-06-01T10:43:46.677" v="834" actId="20577"/>
          <ac:spMkLst>
            <pc:docMk/>
            <pc:sldMk cId="2573632310" sldId="260"/>
            <ac:spMk id="6" creationId="{2EE8BD82-E1C4-1DEF-5B47-D9E1282820B8}"/>
          </ac:spMkLst>
        </pc:spChg>
        <pc:spChg chg="mod">
          <ac:chgData name="Yoav-Hershel Jurkevitch" userId="1e9ab480-4d02-4cc4-af29-07ba61d8dcc4" providerId="ADAL" clId="{B88FD486-F1B0-4FC3-B453-9789EC46BF55}" dt="2022-06-08T08:57:48.047" v="2794"/>
          <ac:spMkLst>
            <pc:docMk/>
            <pc:sldMk cId="2573632310" sldId="260"/>
            <ac:spMk id="8" creationId="{1DB61014-4F17-073C-B94C-E626A319416E}"/>
          </ac:spMkLst>
        </pc:spChg>
        <pc:graphicFrameChg chg="add del mod">
          <ac:chgData name="Yoav-Hershel Jurkevitch" userId="1e9ab480-4d02-4cc4-af29-07ba61d8dcc4" providerId="ADAL" clId="{B88FD486-F1B0-4FC3-B453-9789EC46BF55}" dt="2022-06-01T10:47:05.243" v="870"/>
          <ac:graphicFrameMkLst>
            <pc:docMk/>
            <pc:sldMk cId="2573632310" sldId="260"/>
            <ac:graphicFrameMk id="2" creationId="{CAEA6D1A-2933-EAFF-BF71-F06888C9A10B}"/>
          </ac:graphicFrameMkLst>
        </pc:graphicFrameChg>
      </pc:sldChg>
      <pc:sldChg chg="delSp new del mod">
        <pc:chgData name="Yoav-Hershel Jurkevitch" userId="1e9ab480-4d02-4cc4-af29-07ba61d8dcc4" providerId="ADAL" clId="{B88FD486-F1B0-4FC3-B453-9789EC46BF55}" dt="2022-06-01T11:06:42.960" v="1603" actId="47"/>
        <pc:sldMkLst>
          <pc:docMk/>
          <pc:sldMk cId="1313214527" sldId="261"/>
        </pc:sldMkLst>
        <pc:spChg chg="del">
          <ac:chgData name="Yoav-Hershel Jurkevitch" userId="1e9ab480-4d02-4cc4-af29-07ba61d8dcc4" providerId="ADAL" clId="{B88FD486-F1B0-4FC3-B453-9789EC46BF55}" dt="2022-06-01T11:06:34.488" v="1601" actId="478"/>
          <ac:spMkLst>
            <pc:docMk/>
            <pc:sldMk cId="1313214527" sldId="261"/>
            <ac:spMk id="2" creationId="{EA3BAFC2-048D-1040-69CA-5BF9F58B0D79}"/>
          </ac:spMkLst>
        </pc:spChg>
        <pc:spChg chg="del">
          <ac:chgData name="Yoav-Hershel Jurkevitch" userId="1e9ab480-4d02-4cc4-af29-07ba61d8dcc4" providerId="ADAL" clId="{B88FD486-F1B0-4FC3-B453-9789EC46BF55}" dt="2022-06-01T11:06:34.488" v="1601" actId="478"/>
          <ac:spMkLst>
            <pc:docMk/>
            <pc:sldMk cId="1313214527" sldId="261"/>
            <ac:spMk id="3" creationId="{2C466618-ECF3-1E85-7D46-994B9EEC531B}"/>
          </ac:spMkLst>
        </pc:spChg>
      </pc:sldChg>
      <pc:sldChg chg="addSp delSp modSp add mod">
        <pc:chgData name="Yoav-Hershel Jurkevitch" userId="1e9ab480-4d02-4cc4-af29-07ba61d8dcc4" providerId="ADAL" clId="{B88FD486-F1B0-4FC3-B453-9789EC46BF55}" dt="2022-06-01T11:16:40.420" v="1674" actId="14100"/>
        <pc:sldMkLst>
          <pc:docMk/>
          <pc:sldMk cId="1878798628" sldId="262"/>
        </pc:sldMkLst>
        <pc:spChg chg="add del mod">
          <ac:chgData name="Yoav-Hershel Jurkevitch" userId="1e9ab480-4d02-4cc4-af29-07ba61d8dcc4" providerId="ADAL" clId="{B88FD486-F1B0-4FC3-B453-9789EC46BF55}" dt="2022-06-01T11:12:11.129" v="1634" actId="478"/>
          <ac:spMkLst>
            <pc:docMk/>
            <pc:sldMk cId="1878798628" sldId="262"/>
            <ac:spMk id="5" creationId="{9F4F957A-DC12-C9AF-5D24-F89A0C7976B6}"/>
          </ac:spMkLst>
        </pc:spChg>
        <pc:spChg chg="mod">
          <ac:chgData name="Yoav-Hershel Jurkevitch" userId="1e9ab480-4d02-4cc4-af29-07ba61d8dcc4" providerId="ADAL" clId="{B88FD486-F1B0-4FC3-B453-9789EC46BF55}" dt="2022-06-01T11:16:15.498" v="1669" actId="1076"/>
          <ac:spMkLst>
            <pc:docMk/>
            <pc:sldMk cId="1878798628" sldId="262"/>
            <ac:spMk id="6" creationId="{2EE8BD82-E1C4-1DEF-5B47-D9E1282820B8}"/>
          </ac:spMkLst>
        </pc:spChg>
        <pc:spChg chg="del">
          <ac:chgData name="Yoav-Hershel Jurkevitch" userId="1e9ab480-4d02-4cc4-af29-07ba61d8dcc4" providerId="ADAL" clId="{B88FD486-F1B0-4FC3-B453-9789EC46BF55}" dt="2022-06-01T11:09:47.708" v="1620" actId="478"/>
          <ac:spMkLst>
            <pc:docMk/>
            <pc:sldMk cId="1878798628" sldId="262"/>
            <ac:spMk id="8" creationId="{1DB61014-4F17-073C-B94C-E626A319416E}"/>
          </ac:spMkLst>
        </pc:spChg>
        <pc:graphicFrameChg chg="add del mod">
          <ac:chgData name="Yoav-Hershel Jurkevitch" userId="1e9ab480-4d02-4cc4-af29-07ba61d8dcc4" providerId="ADAL" clId="{B88FD486-F1B0-4FC3-B453-9789EC46BF55}" dt="2022-06-01T11:10:29.282" v="1624" actId="478"/>
          <ac:graphicFrameMkLst>
            <pc:docMk/>
            <pc:sldMk cId="1878798628" sldId="262"/>
            <ac:graphicFrameMk id="2" creationId="{D456FCE8-DA92-3501-836A-0655C3128A20}"/>
          </ac:graphicFrameMkLst>
        </pc:graphicFrameChg>
        <pc:graphicFrameChg chg="add del mod">
          <ac:chgData name="Yoav-Hershel Jurkevitch" userId="1e9ab480-4d02-4cc4-af29-07ba61d8dcc4" providerId="ADAL" clId="{B88FD486-F1B0-4FC3-B453-9789EC46BF55}" dt="2022-06-01T11:13:50.642" v="1668" actId="478"/>
          <ac:graphicFrameMkLst>
            <pc:docMk/>
            <pc:sldMk cId="1878798628" sldId="262"/>
            <ac:graphicFrameMk id="3" creationId="{D0B0733F-1112-88CC-ADBE-CABB018BC237}"/>
          </ac:graphicFrameMkLst>
        </pc:graphicFrameChg>
        <pc:picChg chg="add mod">
          <ac:chgData name="Yoav-Hershel Jurkevitch" userId="1e9ab480-4d02-4cc4-af29-07ba61d8dcc4" providerId="ADAL" clId="{B88FD486-F1B0-4FC3-B453-9789EC46BF55}" dt="2022-06-01T11:16:40.420" v="1674" actId="14100"/>
          <ac:picMkLst>
            <pc:docMk/>
            <pc:sldMk cId="1878798628" sldId="262"/>
            <ac:picMk id="4" creationId="{596FA65D-8362-27A7-C55C-299FEB450B38}"/>
          </ac:picMkLst>
        </pc:picChg>
      </pc:sldChg>
      <pc:sldChg chg="addSp delSp modSp add mod ord">
        <pc:chgData name="Yoav-Hershel Jurkevitch" userId="1e9ab480-4d02-4cc4-af29-07ba61d8dcc4" providerId="ADAL" clId="{B88FD486-F1B0-4FC3-B453-9789EC46BF55}" dt="2022-06-08T08:40:08.902" v="2452" actId="6549"/>
        <pc:sldMkLst>
          <pc:docMk/>
          <pc:sldMk cId="1550366284" sldId="263"/>
        </pc:sldMkLst>
        <pc:spChg chg="add del mod">
          <ac:chgData name="Yoav-Hershel Jurkevitch" userId="1e9ab480-4d02-4cc4-af29-07ba61d8dcc4" providerId="ADAL" clId="{B88FD486-F1B0-4FC3-B453-9789EC46BF55}" dt="2022-06-01T11:21:30.734" v="1802" actId="478"/>
          <ac:spMkLst>
            <pc:docMk/>
            <pc:sldMk cId="1550366284" sldId="263"/>
            <ac:spMk id="5" creationId="{6CCABC69-3C70-CA3E-C7CC-58AFB79F4FA9}"/>
          </ac:spMkLst>
        </pc:spChg>
        <pc:spChg chg="del">
          <ac:chgData name="Yoav-Hershel Jurkevitch" userId="1e9ab480-4d02-4cc4-af29-07ba61d8dcc4" providerId="ADAL" clId="{B88FD486-F1B0-4FC3-B453-9789EC46BF55}" dt="2022-06-01T11:17:17.777" v="1676" actId="478"/>
          <ac:spMkLst>
            <pc:docMk/>
            <pc:sldMk cId="1550366284" sldId="263"/>
            <ac:spMk id="6" creationId="{2EE8BD82-E1C4-1DEF-5B47-D9E1282820B8}"/>
          </ac:spMkLst>
        </pc:spChg>
        <pc:spChg chg="add mod">
          <ac:chgData name="Yoav-Hershel Jurkevitch" userId="1e9ab480-4d02-4cc4-af29-07ba61d8dcc4" providerId="ADAL" clId="{B88FD486-F1B0-4FC3-B453-9789EC46BF55}" dt="2022-06-08T08:40:08.902" v="2452" actId="6549"/>
          <ac:spMkLst>
            <pc:docMk/>
            <pc:sldMk cId="1550366284" sldId="263"/>
            <ac:spMk id="7" creationId="{665FE3EC-04D1-2251-EE32-EF6F628F21AD}"/>
          </ac:spMkLst>
        </pc:spChg>
        <pc:spChg chg="add mod">
          <ac:chgData name="Yoav-Hershel Jurkevitch" userId="1e9ab480-4d02-4cc4-af29-07ba61d8dcc4" providerId="ADAL" clId="{B88FD486-F1B0-4FC3-B453-9789EC46BF55}" dt="2022-06-01T11:19:10.962" v="1715" actId="20577"/>
          <ac:spMkLst>
            <pc:docMk/>
            <pc:sldMk cId="1550366284" sldId="263"/>
            <ac:spMk id="8" creationId="{AE4050FC-378E-5A70-A3F8-36091346BB0C}"/>
          </ac:spMkLst>
        </pc:spChg>
        <pc:picChg chg="del">
          <ac:chgData name="Yoav-Hershel Jurkevitch" userId="1e9ab480-4d02-4cc4-af29-07ba61d8dcc4" providerId="ADAL" clId="{B88FD486-F1B0-4FC3-B453-9789EC46BF55}" dt="2022-06-01T11:17:19.542" v="1677" actId="478"/>
          <ac:picMkLst>
            <pc:docMk/>
            <pc:sldMk cId="1550366284" sldId="263"/>
            <ac:picMk id="4" creationId="{596FA65D-8362-27A7-C55C-299FEB450B38}"/>
          </ac:picMkLst>
        </pc:picChg>
      </pc:sldChg>
      <pc:sldChg chg="addSp delSp modSp add mod">
        <pc:chgData name="Yoav-Hershel Jurkevitch" userId="1e9ab480-4d02-4cc4-af29-07ba61d8dcc4" providerId="ADAL" clId="{B88FD486-F1B0-4FC3-B453-9789EC46BF55}" dt="2022-06-08T08:43:31.986" v="2615" actId="20577"/>
        <pc:sldMkLst>
          <pc:docMk/>
          <pc:sldMk cId="1275675567" sldId="264"/>
        </pc:sldMkLst>
        <pc:spChg chg="add mod">
          <ac:chgData name="Yoav-Hershel Jurkevitch" userId="1e9ab480-4d02-4cc4-af29-07ba61d8dcc4" providerId="ADAL" clId="{B88FD486-F1B0-4FC3-B453-9789EC46BF55}" dt="2022-06-08T08:43:31.986" v="2615" actId="20577"/>
          <ac:spMkLst>
            <pc:docMk/>
            <pc:sldMk cId="1275675567" sldId="264"/>
            <ac:spMk id="4" creationId="{BBEA1A98-497F-B49A-294F-943255F9A39D}"/>
          </ac:spMkLst>
        </pc:spChg>
        <pc:spChg chg="add del mod">
          <ac:chgData name="Yoav-Hershel Jurkevitch" userId="1e9ab480-4d02-4cc4-af29-07ba61d8dcc4" providerId="ADAL" clId="{B88FD486-F1B0-4FC3-B453-9789EC46BF55}" dt="2022-06-01T11:22:18.393" v="1861"/>
          <ac:spMkLst>
            <pc:docMk/>
            <pc:sldMk cId="1275675567" sldId="264"/>
            <ac:spMk id="7" creationId="{665FE3EC-04D1-2251-EE32-EF6F628F21AD}"/>
          </ac:spMkLst>
        </pc:spChg>
        <pc:spChg chg="mod">
          <ac:chgData name="Yoav-Hershel Jurkevitch" userId="1e9ab480-4d02-4cc4-af29-07ba61d8dcc4" providerId="ADAL" clId="{B88FD486-F1B0-4FC3-B453-9789EC46BF55}" dt="2022-06-01T11:28:30.525" v="2147" actId="20577"/>
          <ac:spMkLst>
            <pc:docMk/>
            <pc:sldMk cId="1275675567" sldId="264"/>
            <ac:spMk id="8" creationId="{AE4050FC-378E-5A70-A3F8-36091346BB0C}"/>
          </ac:spMkLst>
        </pc:spChg>
      </pc:sldChg>
      <pc:sldChg chg="addSp delSp modSp add mod">
        <pc:chgData name="Yoav-Hershel Jurkevitch" userId="1e9ab480-4d02-4cc4-af29-07ba61d8dcc4" providerId="ADAL" clId="{B88FD486-F1B0-4FC3-B453-9789EC46BF55}" dt="2022-06-08T08:54:51.649" v="2776" actId="20577"/>
        <pc:sldMkLst>
          <pc:docMk/>
          <pc:sldMk cId="2657504191" sldId="265"/>
        </pc:sldMkLst>
        <pc:spChg chg="add del mod">
          <ac:chgData name="Yoav-Hershel Jurkevitch" userId="1e9ab480-4d02-4cc4-af29-07ba61d8dcc4" providerId="ADAL" clId="{B88FD486-F1B0-4FC3-B453-9789EC46BF55}" dt="2022-06-01T11:23:12.452" v="1905" actId="478"/>
          <ac:spMkLst>
            <pc:docMk/>
            <pc:sldMk cId="2657504191" sldId="265"/>
            <ac:spMk id="4" creationId="{BDD5E754-A3D4-1B00-5ADF-D51398E1E9ED}"/>
          </ac:spMkLst>
        </pc:spChg>
        <pc:spChg chg="add del mod">
          <ac:chgData name="Yoav-Hershel Jurkevitch" userId="1e9ab480-4d02-4cc4-af29-07ba61d8dcc4" providerId="ADAL" clId="{B88FD486-F1B0-4FC3-B453-9789EC46BF55}" dt="2022-06-08T08:45:36.391" v="2617" actId="478"/>
          <ac:spMkLst>
            <pc:docMk/>
            <pc:sldMk cId="2657504191" sldId="265"/>
            <ac:spMk id="5" creationId="{AA5971F6-8CCB-45F0-B187-7B9F4D88E29A}"/>
          </ac:spMkLst>
        </pc:spChg>
        <pc:spChg chg="mod">
          <ac:chgData name="Yoav-Hershel Jurkevitch" userId="1e9ab480-4d02-4cc4-af29-07ba61d8dcc4" providerId="ADAL" clId="{B88FD486-F1B0-4FC3-B453-9789EC46BF55}" dt="2022-06-08T08:54:51.649" v="2776" actId="20577"/>
          <ac:spMkLst>
            <pc:docMk/>
            <pc:sldMk cId="2657504191" sldId="265"/>
            <ac:spMk id="7" creationId="{665FE3EC-04D1-2251-EE32-EF6F628F21AD}"/>
          </ac:spMkLst>
        </pc:spChg>
        <pc:spChg chg="mod">
          <ac:chgData name="Yoav-Hershel Jurkevitch" userId="1e9ab480-4d02-4cc4-af29-07ba61d8dcc4" providerId="ADAL" clId="{B88FD486-F1B0-4FC3-B453-9789EC46BF55}" dt="2022-06-01T11:22:29.073" v="1873" actId="20577"/>
          <ac:spMkLst>
            <pc:docMk/>
            <pc:sldMk cId="2657504191" sldId="265"/>
            <ac:spMk id="8" creationId="{AE4050FC-378E-5A70-A3F8-36091346BB0C}"/>
          </ac:spMkLst>
        </pc:spChg>
      </pc:sldChg>
      <pc:sldChg chg="addSp delSp modSp add mod ord">
        <pc:chgData name="Yoav-Hershel Jurkevitch" userId="1e9ab480-4d02-4cc4-af29-07ba61d8dcc4" providerId="ADAL" clId="{B88FD486-F1B0-4FC3-B453-9789EC46BF55}" dt="2022-06-08T08:56:56.533" v="2786"/>
        <pc:sldMkLst>
          <pc:docMk/>
          <pc:sldMk cId="2376702339" sldId="266"/>
        </pc:sldMkLst>
        <pc:spChg chg="add del mod">
          <ac:chgData name="Yoav-Hershel Jurkevitch" userId="1e9ab480-4d02-4cc4-af29-07ba61d8dcc4" providerId="ADAL" clId="{B88FD486-F1B0-4FC3-B453-9789EC46BF55}" dt="2022-06-08T08:56:48.979" v="2782" actId="21"/>
          <ac:spMkLst>
            <pc:docMk/>
            <pc:sldMk cId="2376702339" sldId="266"/>
            <ac:spMk id="7" creationId="{665FE3EC-04D1-2251-EE32-EF6F628F21AD}"/>
          </ac:spMkLst>
        </pc:spChg>
        <pc:spChg chg="mod">
          <ac:chgData name="Yoav-Hershel Jurkevitch" userId="1e9ab480-4d02-4cc4-af29-07ba61d8dcc4" providerId="ADAL" clId="{B88FD486-F1B0-4FC3-B453-9789EC46BF55}" dt="2022-06-01T11:26:15.211" v="2043" actId="20577"/>
          <ac:spMkLst>
            <pc:docMk/>
            <pc:sldMk cId="2376702339" sldId="266"/>
            <ac:spMk id="8" creationId="{AE4050FC-378E-5A70-A3F8-36091346BB0C}"/>
          </ac:spMkLst>
        </pc:spChg>
      </pc:sldChg>
      <pc:sldChg chg="modSp add mod">
        <pc:chgData name="Yoav-Hershel Jurkevitch" userId="1e9ab480-4d02-4cc4-af29-07ba61d8dcc4" providerId="ADAL" clId="{B88FD486-F1B0-4FC3-B453-9789EC46BF55}" dt="2022-06-08T08:42:49.079" v="2612" actId="20577"/>
        <pc:sldMkLst>
          <pc:docMk/>
          <pc:sldMk cId="3601895919" sldId="267"/>
        </pc:sldMkLst>
        <pc:spChg chg="mod">
          <ac:chgData name="Yoav-Hershel Jurkevitch" userId="1e9ab480-4d02-4cc4-af29-07ba61d8dcc4" providerId="ADAL" clId="{B88FD486-F1B0-4FC3-B453-9789EC46BF55}" dt="2022-06-08T08:42:49.079" v="2612" actId="20577"/>
          <ac:spMkLst>
            <pc:docMk/>
            <pc:sldMk cId="3601895919" sldId="267"/>
            <ac:spMk id="4" creationId="{BBEA1A98-497F-B49A-294F-943255F9A3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11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4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70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00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67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7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5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3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1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8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E940-4C93-47B7-91CD-BE1C426FB39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3E627C-6A54-490F-AA75-93AA3D10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6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.yakira@mt.technion.ac.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icalglass.com/?s=cfq&amp;post_type=product&amp;dgwt_wca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chesh.web.technion.ac.il/" TargetMode="External"/><Relationship Id="rId2" Type="http://schemas.openxmlformats.org/officeDocument/2006/relationships/hyperlink" Target="https://www.admin.technion.ac.il/telboo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site.technion.ac.i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Users\yoavj\OneDrive%20-%20Technion\Documents\Work\Prof.%20Amoyale's%20lab\&#1514;&#1497;&#1511;%20&#1495;&#1508;&#1497;&#1508;&#1492;\&#1502;&#1495;&#1497;&#1512;&#1493;&#1503;%20&#1496;&#1499;&#1504;&#1497;&#1493;&#1503;%2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ty.net.technion.ac.il/%D7%A9%D7%90%D7%9C%D7%95%D7%AA-%D7%95%D7%AA%D7%A9%D7%95%D7%91%D7%95%D7%AA-%D7%94%D7%A4%D7%A8%D7%93%D7%AA-%D7%A4%D7%A1%D7%95%D7%9C%D7%AA-%D7%9B%D7%99%D7%9E%D7%99%D7%AA-%D7%95%D7%A4%D7%99%D7%A0%D7%95/" TargetMode="External"/><Relationship Id="rId2" Type="http://schemas.openxmlformats.org/officeDocument/2006/relationships/hyperlink" Target="https://technionmail-my.sharepoint.com/personal/yoavjur_campus_technion_ac_il/Documents/Documents/Work/Prof.%20Amoyale's%20lab/&#1514;&#1497;&#1511;%20&#1495;&#1508;&#1497;&#1508;&#1492;/&#1496;&#1493;&#1508;&#1505;-&#1508;&#1497;&#1504;&#1493;&#1497;-&#1499;&#1497;&#1502;&#1497;&#1511;&#1500;&#1497;&#1501;-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we.com.tw/lutron/TM-947SDeop.pdf" TargetMode="External"/><Relationship Id="rId2" Type="http://schemas.openxmlformats.org/officeDocument/2006/relationships/hyperlink" Target="mailto:chgodsi@technion.ac.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DCAC59-DF96-850B-C276-C524AB8AF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6518" y="3762481"/>
            <a:ext cx="9178964" cy="17651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83051E-6BA9-4F1F-4FAA-5E79F51495BC}"/>
              </a:ext>
            </a:extLst>
          </p:cNvPr>
          <p:cNvSpPr txBox="1"/>
          <p:nvPr/>
        </p:nvSpPr>
        <p:spPr>
          <a:xfrm>
            <a:off x="3879080" y="868671"/>
            <a:ext cx="4433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תיק חפיפה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130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5FE3EC-04D1-2251-EE32-EF6F628F21AD}"/>
              </a:ext>
            </a:extLst>
          </p:cNvPr>
          <p:cNvSpPr txBox="1"/>
          <p:nvPr/>
        </p:nvSpPr>
        <p:spPr>
          <a:xfrm>
            <a:off x="-1571" y="1691927"/>
            <a:ext cx="1219200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קבוצת 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ווטסאפ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- פורום מנהלי מעבדה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מקורות יעילים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670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פרוייקטים</a:t>
            </a:r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להמשך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A1A98-497F-B49A-294F-943255F9A39D}"/>
              </a:ext>
            </a:extLst>
          </p:cNvPr>
          <p:cNvSpPr txBox="1"/>
          <p:nvPr/>
        </p:nvSpPr>
        <p:spPr>
          <a:xfrm>
            <a:off x="0" y="1785181"/>
            <a:ext cx="12192000" cy="3347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חסימת הפס של החלון בחדר התנורים –לקנות ולחסום עם קרטון ביצוע או לוחות עץ/סנדוויץ' דק</a:t>
            </a:r>
          </a:p>
          <a:p>
            <a:pPr algn="ctr" rtl="1">
              <a:lnSpc>
                <a:spcPct val="200000"/>
              </a:lnSpc>
            </a:pP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השמשת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התנור אופקי</a:t>
            </a: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הזמנת הנחייה מ</a:t>
            </a: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</a:rPr>
              <a:t>MRC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על 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הוקסטר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השני</a:t>
            </a: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סיום מיון הכונן הקבוצתי</a:t>
            </a: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פתיחת מייל לניהול המעבדה +</a:t>
            </a: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</a:rPr>
              <a:t> 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סידור כל המיילים שיועברו</a:t>
            </a:r>
          </a:p>
          <a:p>
            <a:pPr algn="ctr" rtl="1">
              <a:lnSpc>
                <a:spcPct val="200000"/>
              </a:lnSpc>
            </a:pPr>
            <a:r>
              <a:rPr lang="he-IL">
                <a:latin typeface="Gill Sans Nova" panose="020B0602020104020203" pitchFamily="34" charset="0"/>
                <a:cs typeface="Guttman Vilna" panose="02010401010101010101" pitchFamily="2" charset="-79"/>
              </a:rPr>
              <a:t>מיון ניירת מעבדה</a:t>
            </a:r>
            <a:endParaRPr lang="he-IL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189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227483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המון תודה לכולם</a:t>
            </a:r>
          </a:p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ובהצלחה בהמשך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988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EE8BD82-E1C4-1DEF-5B47-D9E1282820B8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אנשי קשר בפקולטה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61014-4F17-073C-B94C-E626A319416E}"/>
              </a:ext>
            </a:extLst>
          </p:cNvPr>
          <p:cNvSpPr txBox="1"/>
          <p:nvPr/>
        </p:nvSpPr>
        <p:spPr>
          <a:xfrm>
            <a:off x="0" y="1541099"/>
            <a:ext cx="121920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sz="18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אלנתן</a:t>
            </a: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 (נתי) יקירה – 0778871361, </a:t>
            </a:r>
            <a:r>
              <a:rPr lang="en-US" sz="1800" dirty="0">
                <a:latin typeface="Gill Sans Nova" panose="020B0602020104020203" pitchFamily="34" charset="0"/>
                <a:cs typeface="Guttman Vilna" panose="02010401010101010101" pitchFamily="2" charset="-79"/>
                <a:hlinkClick r:id="rId2"/>
              </a:rPr>
              <a:t>e.yakira@mt.technion.ac.il</a:t>
            </a:r>
            <a:endParaRPr lang="en-US" sz="1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כמעט כל הזמנה נעשית דרכו.</a:t>
            </a:r>
          </a:p>
          <a:p>
            <a:pPr algn="r" rtl="1">
              <a:spcAft>
                <a:spcPts val="600"/>
              </a:spcAft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להזמנות מספק חוץ 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טכניוני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יש לשלו מייל עם מספר תקציב והצעת מחיר.</a:t>
            </a:r>
          </a:p>
          <a:p>
            <a:pPr algn="r" rtl="1">
              <a:spcAft>
                <a:spcPts val="600"/>
              </a:spcAft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להזמנות מספק </a:t>
            </a:r>
            <a:r>
              <a:rPr lang="he-IL" sz="18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טכניוני</a:t>
            </a: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 (מחסן כימי/ מחסן כללי), יש לשלוח לו מייל עם שם הספק שם הפריט ומק"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ט.</a:t>
            </a:r>
          </a:p>
          <a:p>
            <a:pPr algn="r" rtl="1">
              <a:spcAft>
                <a:spcPts val="600"/>
              </a:spcAft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הזמנת חדרים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למפגשי קבוצה נעשים דרכו ואצלו לוקחים את המפתח לחדרים.</a:t>
            </a:r>
            <a:endParaRPr lang="he-IL" sz="1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endParaRPr lang="he-IL" sz="1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צביקה אחראי הבניין - 0528717787</a:t>
            </a:r>
          </a:p>
          <a:p>
            <a:pPr algn="r" rtl="1">
              <a:spcAft>
                <a:spcPts val="600"/>
              </a:spcAft>
            </a:pPr>
            <a:endParaRPr lang="he-IL" sz="1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אריה כהן אחראי הבטיחות של הפקולטה – 0525950207</a:t>
            </a:r>
            <a:endParaRPr lang="en-US" sz="1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endParaRPr lang="he-IL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r" rtl="1">
              <a:spcAft>
                <a:spcPts val="600"/>
              </a:spcAft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מיכאל קלינה - 0544537657</a:t>
            </a:r>
            <a:endParaRPr lang="en-US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363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EE8BD82-E1C4-1DEF-5B47-D9E1282820B8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ספקים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61014-4F17-073C-B94C-E626A319416E}"/>
              </a:ext>
            </a:extLst>
          </p:cNvPr>
          <p:cNvSpPr txBox="1"/>
          <p:nvPr/>
        </p:nvSpPr>
        <p:spPr>
          <a:xfrm>
            <a:off x="0" y="1536568"/>
            <a:ext cx="12192000" cy="3347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כלי עבודה ובלוני גז לברנר (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לפיימר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) – שז"ר</a:t>
            </a: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בלוני גז – מקסימה</a:t>
            </a:r>
          </a:p>
          <a:p>
            <a:pPr algn="ctr" rtl="1">
              <a:lnSpc>
                <a:spcPct val="200000"/>
              </a:lnSpc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ציוד יצירה – גרפיט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י או מכלול</a:t>
            </a:r>
          </a:p>
          <a:p>
            <a:pPr algn="ctr" rtl="1">
              <a:lnSpc>
                <a:spcPct val="200000"/>
              </a:lnSpc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ציוד נזיל למעבדה – המחסן הכי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מי</a:t>
            </a:r>
          </a:p>
          <a:p>
            <a:pPr algn="ctr" rtl="1">
              <a:lnSpc>
                <a:spcPct val="200000"/>
              </a:lnSpc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ציוד משרדי נזיל – מחסן כללי</a:t>
            </a:r>
          </a:p>
          <a:p>
            <a:pPr algn="ctr" rtl="1">
              <a:lnSpc>
                <a:spcPct val="200000"/>
              </a:lnSpc>
            </a:pP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</a:rPr>
              <a:t>TGC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– ספק אמפולות קוורץ מארה"ב: </a:t>
            </a: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  <a:hlinkClick r:id="rId2"/>
              </a:rPr>
              <a:t>https://technicalglass.com/?s=cfq&amp;post_type=product&amp;dgwt_wcas=1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36983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566BD0-5CBD-C64B-7C15-3D2A75FEDFC6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טלפונים שימושיים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7B75F-2379-5FF9-0C7E-A17F7913A74D}"/>
              </a:ext>
            </a:extLst>
          </p:cNvPr>
          <p:cNvSpPr txBox="1"/>
          <p:nvPr/>
        </p:nvSpPr>
        <p:spPr>
          <a:xfrm>
            <a:off x="0" y="1322727"/>
            <a:ext cx="12192000" cy="559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אודי ממעבדת התיקונים של </a:t>
            </a:r>
            <a:r>
              <a:rPr lang="en-US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MRC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(ארונות ייבוש, בקר של </a:t>
            </a:r>
            <a:r>
              <a:rPr lang="he-IL" sz="20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הוקסטר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) – 036227732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אלון שטיין (</a:t>
            </a:r>
            <a:r>
              <a:rPr lang="en-US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EMPROCO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גלאי חמצן) -0545610463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גרפיטי כלי יצירה – 0523304887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דני משז"ר – 0522493718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יואב מאדוארדס (מערכת ואקום) – 0525870211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לביא מאדוארדס (מערכת ואקום)– 0525870203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נוי ממקסימה – 0732188631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ניקולאי </a:t>
            </a:r>
            <a:r>
              <a:rPr lang="he-IL" sz="20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אקולוב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(התקין את מערכת הול) – 0545644429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שי עזרא, ספק הובלות של הטכניון – 0523961939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מיכאל ליפקין טכנאי ל </a:t>
            </a:r>
            <a:r>
              <a:rPr lang="en-US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SBA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/</a:t>
            </a:r>
            <a:r>
              <a:rPr lang="en-US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LFA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– 0523945823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פידל </a:t>
            </a:r>
            <a:r>
              <a:rPr lang="he-IL" sz="20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סמיולוב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אחראי הרכש במערכות גזים – 0546898150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שי באום מהמחסן הכללי</a:t>
            </a:r>
            <a:r>
              <a:rPr lang="en-US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(לדבר </a:t>
            </a:r>
            <a:r>
              <a:rPr lang="he-IL" sz="20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איתו</a:t>
            </a:r>
            <a:r>
              <a:rPr lang="he-IL" sz="2000" dirty="0">
                <a:latin typeface="Gill Sans Nova" panose="020B0602020104020203" pitchFamily="34" charset="0"/>
                <a:cs typeface="Guttman Vilna" panose="02010401010101010101" pitchFamily="2" charset="-79"/>
              </a:rPr>
              <a:t> להזמנת טונר חדש למדפסות) – 048292296/2289 </a:t>
            </a:r>
            <a:r>
              <a:rPr lang="en-US" sz="2000">
                <a:latin typeface="Gill Sans Nova" panose="020B0602020104020203" pitchFamily="34" charset="0"/>
                <a:cs typeface="Guttman Vilna" panose="02010401010101010101" pitchFamily="2" charset="-79"/>
              </a:rPr>
              <a:t>shaybaum@technion.ac.il</a:t>
            </a:r>
            <a:endParaRPr lang="he-IL" sz="20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9492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566BD0-5CBD-C64B-7C15-3D2A75FEDFC6}"/>
              </a:ext>
            </a:extLst>
          </p:cNvPr>
          <p:cNvSpPr txBox="1"/>
          <p:nvPr/>
        </p:nvSpPr>
        <p:spPr>
          <a:xfrm>
            <a:off x="3218443" y="340770"/>
            <a:ext cx="5755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אתרים חשובים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7B75F-2379-5FF9-0C7E-A17F7913A74D}"/>
              </a:ext>
            </a:extLst>
          </p:cNvPr>
          <p:cNvSpPr txBox="1"/>
          <p:nvPr/>
        </p:nvSpPr>
        <p:spPr>
          <a:xfrm>
            <a:off x="1" y="1954324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ספר טלפונים </a:t>
            </a:r>
            <a:r>
              <a:rPr lang="he-IL" sz="28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טכניוני</a:t>
            </a:r>
            <a:r>
              <a:rPr lang="he-IL" sz="2800" dirty="0">
                <a:latin typeface="Gill Sans Nova" panose="020B0602020104020203" pitchFamily="34" charset="0"/>
                <a:cs typeface="Guttman Vilna" panose="02010401010101010101" pitchFamily="2" charset="-79"/>
              </a:rPr>
              <a:t> - </a:t>
            </a:r>
            <a:r>
              <a:rPr lang="en-US" sz="2800" dirty="0">
                <a:latin typeface="Gill Sans Nova" panose="020B0602020104020203" pitchFamily="34" charset="0"/>
                <a:cs typeface="Guttman Vilna" panose="02010401010101010101" pitchFamily="2" charset="-79"/>
                <a:hlinkClick r:id="rId2"/>
              </a:rPr>
              <a:t>https://www.admin.technion.ac.il/telbook/</a:t>
            </a:r>
            <a:endParaRPr lang="he-IL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/>
            <a:endParaRPr lang="he-IL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/>
            <a:r>
              <a:rPr lang="he-IL" sz="2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מחסן כללי - </a:t>
            </a:r>
            <a:r>
              <a:rPr lang="en-US" sz="2800" dirty="0">
                <a:latin typeface="Gill Sans Nova" panose="020B0602020104020203" pitchFamily="34" charset="0"/>
                <a:cs typeface="Guttman Vilna" panose="02010401010101010101" pitchFamily="2" charset="-79"/>
                <a:hlinkClick r:id="rId3"/>
              </a:rPr>
              <a:t>https://rechesh.web.technion.ac.il/</a:t>
            </a:r>
            <a:endParaRPr lang="he-IL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/>
            <a:endParaRPr lang="he-IL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/>
            <a:r>
              <a:rPr lang="he-IL" sz="2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מחסן כימי (ניתן לגשת לאתר רק דרך חיבור ל </a:t>
            </a:r>
            <a:r>
              <a:rPr lang="en-US" sz="28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TechSec</a:t>
            </a:r>
            <a:r>
              <a:rPr lang="he-IL" sz="2800" dirty="0">
                <a:latin typeface="Gill Sans Nova" panose="020B0602020104020203" pitchFamily="34" charset="0"/>
                <a:cs typeface="Guttman Vilna" panose="02010401010101010101" pitchFamily="2" charset="-79"/>
              </a:rPr>
              <a:t>) - </a:t>
            </a:r>
            <a:r>
              <a:rPr lang="en-US" sz="2800" dirty="0">
                <a:latin typeface="Gill Sans Nova" panose="020B0602020104020203" pitchFamily="34" charset="0"/>
                <a:cs typeface="Guttman Vilna" panose="02010401010101010101" pitchFamily="2" charset="-79"/>
                <a:hlinkClick r:id="rId4"/>
              </a:rPr>
              <a:t>https://cssite.technion.ac.il/</a:t>
            </a:r>
            <a:endParaRPr lang="he-IL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/>
            <a:endParaRPr lang="en-US" sz="28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546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file"/>
            <a:extLst>
              <a:ext uri="{FF2B5EF4-FFF2-40B4-BE49-F238E27FC236}">
                <a16:creationId xmlns:a16="http://schemas.microsoft.com/office/drawing/2014/main" id="{2EE8BD82-E1C4-1DEF-5B47-D9E1282820B8}"/>
              </a:ext>
            </a:extLst>
          </p:cNvPr>
          <p:cNvSpPr txBox="1"/>
          <p:nvPr/>
        </p:nvSpPr>
        <p:spPr>
          <a:xfrm>
            <a:off x="0" y="45328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9600" dirty="0">
                <a:latin typeface="Guttman Vilna" panose="02010401010101010101" pitchFamily="2" charset="-79"/>
                <a:cs typeface="Guttman Vilna" panose="02010401010101010101" pitchFamily="2" charset="-79"/>
              </a:rPr>
              <a:t>הצעת מחיר ממקסימה</a:t>
            </a:r>
            <a:endParaRPr lang="en-US" sz="96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6FA65D-8362-27A7-C55C-299FEB450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381" y="1659118"/>
            <a:ext cx="7141161" cy="519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5FE3EC-04D1-2251-EE32-EF6F628F21AD}"/>
              </a:ext>
            </a:extLst>
          </p:cNvPr>
          <p:cNvSpPr txBox="1"/>
          <p:nvPr/>
        </p:nvSpPr>
        <p:spPr>
          <a:xfrm>
            <a:off x="-1571" y="1691927"/>
            <a:ext cx="12192000" cy="2239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  <a:hlinkClick r:id="rId2"/>
              </a:rPr>
              <a:t>פינוי חומרים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– יש לבקש מצביקה מדבקות מתאימות לסוג הפסולת אותה מפנים ולהדביקה על הקרטון או הפח המאגד את הפסולת.</a:t>
            </a:r>
          </a:p>
          <a:p>
            <a:pPr algn="ctr" rtl="1">
              <a:lnSpc>
                <a:spcPct val="200000"/>
              </a:lnSpc>
            </a:pP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  <a:hlinkClick r:id="rId3"/>
              </a:rPr>
              <a:t>QA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  <a:hlinkClick r:id="rId3"/>
              </a:rPr>
              <a:t> של יחידת הבטיחות בנוגע לפינוי פסולת</a:t>
            </a:r>
            <a:endParaRPr lang="he-IL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פינוי זכוכיות</a:t>
            </a:r>
          </a:p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פינוי ציוד אלקטרוניקה. 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אקומיוניטי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- 046129999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פינוי פסולת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750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מטלות סדירות במעבדה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A1A98-497F-B49A-294F-943255F9A39D}"/>
              </a:ext>
            </a:extLst>
          </p:cNvPr>
          <p:cNvSpPr txBox="1"/>
          <p:nvPr/>
        </p:nvSpPr>
        <p:spPr>
          <a:xfrm>
            <a:off x="0" y="1666084"/>
            <a:ext cx="12192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ניקיון משטחי עבודה, ידיות ומשקופי דלתות וארונות באתנול פעם בשבוע.</a:t>
            </a:r>
          </a:p>
          <a:p>
            <a:pPr algn="ctr" rtl="1">
              <a:lnSpc>
                <a:spcPct val="200000"/>
              </a:lnSpc>
            </a:pP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איבוק מכשירים, ארונות, משטחים ותריסים </a:t>
            </a:r>
            <a:r>
              <a:rPr lang="he-IL" sz="24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ונציינים</a:t>
            </a: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 פעם בשבוע.</a:t>
            </a:r>
          </a:p>
          <a:p>
            <a:pPr algn="ctr" rtl="1">
              <a:lnSpc>
                <a:spcPct val="200000"/>
              </a:lnSpc>
            </a:pP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ציוד ניקיון (סבון ידיים, מתליות לידיים, </a:t>
            </a:r>
            <a:r>
              <a:rPr lang="he-IL" sz="24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סקוטשברייט</a:t>
            </a: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) ניתן לבקש מצביקה ומצוות הניקיון.</a:t>
            </a:r>
          </a:p>
          <a:p>
            <a:pPr algn="ctr" rtl="1">
              <a:lnSpc>
                <a:spcPct val="200000"/>
              </a:lnSpc>
            </a:pP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החלפת הגולות סיליקה </a:t>
            </a:r>
            <a:r>
              <a:rPr lang="he-IL" sz="24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בדיסיקטורים</a:t>
            </a:r>
            <a:r>
              <a:rPr lang="he-IL" sz="2400" dirty="0">
                <a:latin typeface="Gill Sans Nova" panose="020B0602020104020203" pitchFamily="34" charset="0"/>
                <a:cs typeface="Guttman Vilna" panose="02010401010101010101" pitchFamily="2" charset="-79"/>
              </a:rPr>
              <a:t> פעם בחודשיים.</a:t>
            </a:r>
          </a:p>
          <a:p>
            <a:pPr algn="ctr" rtl="1">
              <a:lnSpc>
                <a:spcPct val="200000"/>
              </a:lnSpc>
            </a:pPr>
            <a:endParaRPr lang="he-IL" sz="2400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567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5FE3EC-04D1-2251-EE32-EF6F628F21AD}"/>
              </a:ext>
            </a:extLst>
          </p:cNvPr>
          <p:cNvSpPr txBox="1"/>
          <p:nvPr/>
        </p:nvSpPr>
        <p:spPr>
          <a:xfrm>
            <a:off x="-1571" y="1691927"/>
            <a:ext cx="12192000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עודד </a:t>
            </a:r>
            <a:r>
              <a:rPr lang="he-IL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גודסי</a:t>
            </a:r>
            <a:r>
              <a:rPr lang="he-IL" dirty="0">
                <a:latin typeface="Gill Sans Nova" panose="020B0602020104020203" pitchFamily="34" charset="0"/>
                <a:cs typeface="Guttman Vilna" panose="02010401010101010101" pitchFamily="2" charset="-79"/>
              </a:rPr>
              <a:t> (פקולטה לכימיה) – 048293672 </a:t>
            </a:r>
            <a:r>
              <a:rPr lang="en-US" dirty="0">
                <a:latin typeface="Gill Sans Nova" panose="020B0602020104020203" pitchFamily="34" charset="0"/>
                <a:cs typeface="Guttman Vilna" panose="02010401010101010101" pitchFamily="2" charset="-79"/>
                <a:hlinkClick r:id="rId2"/>
              </a:rPr>
              <a:t>chgodsi@technion.ac.il</a:t>
            </a:r>
            <a:endParaRPr lang="he-IL" dirty="0">
              <a:latin typeface="Gill Sans Nova" panose="020B0602020104020203" pitchFamily="34" charset="0"/>
              <a:cs typeface="Guttman Vilna" panose="02010401010101010101" pitchFamily="2" charset="-79"/>
            </a:endParaRPr>
          </a:p>
          <a:p>
            <a:pPr algn="ctr" rtl="1">
              <a:lnSpc>
                <a:spcPct val="200000"/>
              </a:lnSpc>
            </a:pP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חוברת הוראות של </a:t>
            </a:r>
            <a:r>
              <a:rPr lang="he-IL" sz="1800" dirty="0" err="1">
                <a:latin typeface="Gill Sans Nova" panose="020B0602020104020203" pitchFamily="34" charset="0"/>
                <a:cs typeface="Guttman Vilna" panose="02010401010101010101" pitchFamily="2" charset="-79"/>
              </a:rPr>
              <a:t>הטרמוקפל</a:t>
            </a:r>
            <a:r>
              <a:rPr lang="he-IL" sz="1800" dirty="0">
                <a:latin typeface="Gill Sans Nova" panose="020B0602020104020203" pitchFamily="34" charset="0"/>
                <a:cs typeface="Guttman Vilna" panose="02010401010101010101" pitchFamily="2" charset="-79"/>
              </a:rPr>
              <a:t> - </a:t>
            </a:r>
            <a:r>
              <a:rPr lang="en-US" dirty="0">
                <a:hlinkClick r:id="rId3"/>
              </a:rPr>
              <a:t>https://www.sunwe.com.tw/lutron/TM-947SDeop.pdf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4050FC-378E-5A70-A3F8-36091346BB0C}"/>
              </a:ext>
            </a:extLst>
          </p:cNvPr>
          <p:cNvSpPr txBox="1"/>
          <p:nvPr/>
        </p:nvSpPr>
        <p:spPr>
          <a:xfrm>
            <a:off x="1" y="3407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72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טרמוקפל</a:t>
            </a:r>
            <a:r>
              <a:rPr lang="he-IL" sz="72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ל </a:t>
            </a:r>
            <a:r>
              <a:rPr lang="en-US" sz="7200" dirty="0">
                <a:latin typeface="Amasis MT Pro" panose="020B0604020202020204" pitchFamily="18" charset="0"/>
                <a:cs typeface="Guttman Vilna" panose="02010401010101010101" pitchFamily="2" charset="-79"/>
              </a:rPr>
              <a:t>Hot Press</a:t>
            </a:r>
            <a:endParaRPr lang="en-US" sz="7200" dirty="0">
              <a:latin typeface="AngsanaUPC" panose="020B0502040204020203" pitchFamily="18" charset="-34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03662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515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Amasis MT Pro</vt:lpstr>
      <vt:lpstr>AngsanaUPC</vt:lpstr>
      <vt:lpstr>Arial</vt:lpstr>
      <vt:lpstr>Century Gothic</vt:lpstr>
      <vt:lpstr>Gill Sans Nova</vt:lpstr>
      <vt:lpstr>Guttman Vilna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Yoav-Hershel Jurkevitch</dc:creator>
  <cp:lastModifiedBy>Yoav-Hershele Jurkevitch</cp:lastModifiedBy>
  <cp:revision>1</cp:revision>
  <dcterms:created xsi:type="dcterms:W3CDTF">2022-06-01T10:03:07Z</dcterms:created>
  <dcterms:modified xsi:type="dcterms:W3CDTF">2022-06-30T07:52:17Z</dcterms:modified>
</cp:coreProperties>
</file>